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0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4950"/>
            <a:ext cx="8229600" cy="1274052"/>
          </a:xfrm>
        </p:spPr>
        <p:txBody>
          <a:bodyPr/>
          <a:lstStyle/>
          <a:p>
            <a:r>
              <a:rPr dirty="0"/>
              <a:t>The Muddle-Head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176" y="2503503"/>
            <a:ext cx="7683623" cy="3622660"/>
          </a:xfrm>
        </p:spPr>
        <p:txBody>
          <a:bodyPr/>
          <a:lstStyle/>
          <a:p>
            <a:r>
              <a:rPr dirty="0"/>
              <a:t>A Funny Poem by Ogden Nash</a:t>
            </a:r>
          </a:p>
          <a:p>
            <a:r>
              <a:rPr dirty="0"/>
              <a:t>Presented by: [Your Name/School Name]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B2A2A1-644C-9F60-278F-277A5B60D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1925" y="0"/>
            <a:ext cx="1694875" cy="10226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26BD0D-F7EC-B2DF-2B96-19ED73ECD9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3291"/>
            <a:ext cx="1269507" cy="12695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About the Poet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Ogden Nash was a famous American poet.</a:t>
            </a:r>
          </a:p>
          <a:p>
            <a:r>
              <a:t>- He wrote funny and silly poems.</a:t>
            </a:r>
          </a:p>
          <a:p>
            <a:r>
              <a:t>- He used humor and simple words.</a:t>
            </a:r>
          </a:p>
          <a:p>
            <a:r>
              <a:t>- He enjoyed making people laugh.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70E614-CC9F-9FA4-892A-D6157B2E0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0039" y="92076"/>
            <a:ext cx="1694835" cy="10242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FD8236-73DA-8E94-A58F-FBAC2B138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211" y="274638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5736" y="1080668"/>
            <a:ext cx="5948039" cy="747923"/>
          </a:xfrm>
        </p:spPr>
        <p:txBody>
          <a:bodyPr>
            <a:normAutofit fontScale="90000"/>
          </a:bodyPr>
          <a:lstStyle/>
          <a:p>
            <a:r>
              <a:rPr dirty="0"/>
              <a:t>What is “The Muddle-Head” About?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256" y="2476870"/>
            <a:ext cx="7834544" cy="3649293"/>
          </a:xfrm>
        </p:spPr>
        <p:txBody>
          <a:bodyPr/>
          <a:lstStyle/>
          <a:p>
            <a:r>
              <a:rPr dirty="0"/>
              <a:t>- A muddle-head is someone who is always confused!</a:t>
            </a:r>
          </a:p>
          <a:p>
            <a:r>
              <a:rPr dirty="0"/>
              <a:t>- He mixes up things like his clothes and furniture.</a:t>
            </a:r>
          </a:p>
          <a:p>
            <a:r>
              <a:rPr dirty="0"/>
              <a:t>- The poem is full of funny mistakes.</a:t>
            </a:r>
          </a:p>
          <a:p>
            <a:r>
              <a:rPr dirty="0"/>
              <a:t>- It reminds us to be alert and careful.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B3FCF4-BEEA-47E9-8A97-181F024F5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5394" y="92076"/>
            <a:ext cx="1237635" cy="7479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9611E3-EEA4-4B3F-58A7-D509B7B3BA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71" y="0"/>
            <a:ext cx="1180313" cy="11803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4298"/>
            <a:ext cx="8229600" cy="60590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dirty="0"/>
              <a:t>Funny Things the Muddle-Head Does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7274"/>
            <a:ext cx="7799033" cy="3968889"/>
          </a:xfrm>
        </p:spPr>
        <p:txBody>
          <a:bodyPr/>
          <a:lstStyle/>
          <a:p>
            <a:r>
              <a:rPr dirty="0"/>
              <a:t>- Wears his coat inside out.</a:t>
            </a:r>
          </a:p>
          <a:p>
            <a:r>
              <a:rPr dirty="0"/>
              <a:t>- Tries to ride a table instead of a horse!</a:t>
            </a:r>
          </a:p>
          <a:p>
            <a:r>
              <a:rPr dirty="0"/>
              <a:t>- Puts gloves in soup and eats his hat.</a:t>
            </a:r>
          </a:p>
          <a:p>
            <a:r>
              <a:rPr dirty="0"/>
              <a:t>- Always confused and silly!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12F333-0A55-ED4B-59DA-97510EE56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5021" y="219308"/>
            <a:ext cx="1282424" cy="7749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33D415-8B8A-EBCF-8B8B-329AD5FFF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555" y="69218"/>
            <a:ext cx="1075171" cy="10751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Message and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Being forgetful can be funny, but confusing!</a:t>
            </a:r>
          </a:p>
          <a:p>
            <a:r>
              <a:t>- It's okay to laugh at silly mistakes.</a:t>
            </a:r>
          </a:p>
          <a:p>
            <a:r>
              <a:t>- Stay focused and organized.</a:t>
            </a:r>
          </a:p>
          <a:p>
            <a:r>
              <a:t>- Learn from your mistakes!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C076F0-2D7F-50A0-49A5-E6EA6346D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9165" y="134123"/>
            <a:ext cx="1472893" cy="8900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B7CE95-F83B-A89E-EA2A-D256CABA7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942" y="205099"/>
            <a:ext cx="1282077" cy="12820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Let’s Recite and Enjoy!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Let’s read some funny lines:</a:t>
            </a:r>
          </a:p>
          <a:p>
            <a:r>
              <a:rPr dirty="0"/>
              <a:t>“He put his hat on his foot and his shoe on his head!”</a:t>
            </a:r>
          </a:p>
          <a:p>
            <a:r>
              <a:rPr dirty="0"/>
              <a:t>Activity: Act like the muddle-head for 30 seconds! 😄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D79B94-9C6D-964E-3F56-4579E37D2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8135" y="183811"/>
            <a:ext cx="1095993" cy="6623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D0B1EB-C7BA-81A0-E2DC-2B95C8AF0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89" y="38478"/>
            <a:ext cx="1275417" cy="12754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212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Muddle-Head</vt:lpstr>
      <vt:lpstr>About the Poet</vt:lpstr>
      <vt:lpstr>What is “The Muddle-Head” About?</vt:lpstr>
      <vt:lpstr> Funny Things the Muddle-Head Does</vt:lpstr>
      <vt:lpstr>Message and Learning</vt:lpstr>
      <vt:lpstr>Let’s Recite and Enjoy!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karun</dc:creator>
  <cp:keywords/>
  <dc:description>generated using python-pptx</dc:description>
  <cp:lastModifiedBy>karunatharun@gmail.com</cp:lastModifiedBy>
  <cp:revision>2</cp:revision>
  <dcterms:created xsi:type="dcterms:W3CDTF">2013-01-27T09:14:16Z</dcterms:created>
  <dcterms:modified xsi:type="dcterms:W3CDTF">2025-06-26T05:05:58Z</dcterms:modified>
  <cp:category/>
</cp:coreProperties>
</file>